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>
        <p:scale>
          <a:sx n="60" d="100"/>
          <a:sy n="60" d="100"/>
        </p:scale>
        <p:origin x="120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20C8AEA-4264-4159-9CFA-1DF6072693DB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6CB636D-4EB5-4B8B-955B-F31305743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39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B636D-4EB5-4B8B-955B-F313057433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77039-EB10-7CE5-E2D7-7A0125BD2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6944D-E43A-C2EE-C4C7-1D61D279F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C41EA-C05C-2A4F-17C2-349265B0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2C49-4261-13A7-182D-9CD578E5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1EA2F-C048-3464-EB44-B0EACB31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24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8E35-6D87-4EFE-6108-B3B75455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0975B0-878A-6313-612B-B43C3BA98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C6E9A-3407-1AE4-E0E3-0A75003A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0F311-77DA-433A-A7F4-A7D6548D3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7AA92-5A91-C4A1-2AF6-FE89A2B2D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7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C65A14-69D3-BE17-72E5-6D4B57BE4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7CE03-04CF-5436-D98A-B29FE8404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895B1-C5C6-F205-5BE4-A8FAA8C4E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BED8C-ED4B-B4CB-C210-F8AFA65E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D9E39-4C28-F7CA-2DC4-570F1F9BA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7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9C14-A2F2-FA81-8B12-C9A77754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64CC0-E8B5-CE7A-5DA2-37C096147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7EACC-2E30-8FE9-2A32-3A1E6FB0F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C444C-9500-A008-9C51-91D4607D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31863-71D7-043E-9CAE-1CC1FA44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8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9773-9C2F-241A-A909-8DB81BEE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9598F-E0A6-F2B2-F4D6-341424390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46566-A7E1-4182-56BF-F9B7FFAB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281D7-4739-A1DA-45C8-DB6B8423A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405FE-137A-DEFF-49A8-151D789E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6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A279-F8B8-356E-F4CF-EBDB16AA8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86CEE-EED8-93B6-90FC-2C0EB5BBC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6523B-EBDC-B434-6362-408200118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C8E3D-50EE-1BE5-D638-12D638088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75E16-E395-11A8-5D8A-5804076F8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CFC31-DA9C-FA93-E06A-675D311E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D19E-DEAB-346B-EDF6-561824DA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E1E08-5C9A-03A5-A246-8A2F9C04A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4EE147-ABDC-0CE5-7BB5-9A23BC725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08FE4F-7F8D-E62F-CBA9-961CF2DC4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1CE588-C623-5243-532F-3734F1D27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3E37FE-E0E7-4512-F3AB-FBB7D9FC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485698-D66B-8CD8-AF99-C04238A18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6F856-7B74-A1A7-F1EE-C50F9E72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2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0D19-E805-9B19-D37B-33D0D372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AD996-786C-51EA-244F-66F42254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660EC-0E53-2599-D9CA-6BA9DB1E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BF3B4-FD03-9F57-9FEC-EA6AC8DFB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3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03A14-3053-7D32-022C-BAA1B943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7CC59-C269-F81D-1187-247D1291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199A1-9C27-9154-3BA7-C0F59437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8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BBD1-0905-B06D-B800-2585410E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64BCA-BC14-3CD9-B473-6BE51C3C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20838-3FA5-D508-D49D-14FFFD998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D49D1-8F05-00B4-AE58-CFC24973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DDCCA-9DB4-F2F9-2455-F5CC2C27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27D05-6B0C-A636-D8C9-A7E53C6D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7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1A500-DCC4-AE2D-0628-60A6D461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1158C-A7DB-3B9C-E972-A36A669CB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D86F9-E56B-6EEC-3D98-AAD4B34A0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877E3-6894-6108-D325-77CB3728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6FCFA-B517-4477-F76D-081D73D2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70087-E951-7842-29E0-6CFB3A90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6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4314F9-AA9B-B2FB-342F-4013A05E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2BBE0-2A74-AB9F-5F2A-23182BF4A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00C63-F1BD-F0E1-5041-0ED3EF4F7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CBBB40-C54D-41AB-A2A3-97781FD16C72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8F48A-9C94-6DD8-32DD-E64324A9B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C8B25-3560-2115-5ED2-3A31212A7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099F4-39F8-4D63-BD17-D9C42E01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1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1B1C0DFB-3AD1-DD95-ED35-E1580292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769527" y="411231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8DCC8BC7-04DF-09E8-828C-27F934BB1AB4}"/>
              </a:ext>
            </a:extLst>
          </p:cNvPr>
          <p:cNvSpPr/>
          <p:nvPr/>
        </p:nvSpPr>
        <p:spPr>
          <a:xfrm>
            <a:off x="1387363" y="4253713"/>
            <a:ext cx="1200150" cy="609600"/>
          </a:xfrm>
          <a:prstGeom prst="wedgeRoundRectCallout">
            <a:avLst>
              <a:gd name="adj1" fmla="val 82342"/>
              <a:gd name="adj2" fmla="val -40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USB Hub</a:t>
            </a:r>
          </a:p>
        </p:txBody>
      </p:sp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6633FB17-0A7C-44C7-9D5E-27CCF79A46B8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0429923B-EFAE-F5B6-DE41-7ECFB707A795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3488FDA-DE8B-EEBE-DC17-CE5BC61C68B4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C3D05654-2F60-22BF-575F-3B17C9389BA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98CEBA-41A6-7695-4AD1-5D257EB7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6747129" y="3833445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DB8B5-9B64-6C64-CA35-9AC206E10F36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37CF-F9C5-8E2D-39CD-506D0089790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9A35-116E-16BB-7ACC-574F8C7AB988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8AB49-A9A6-7DA4-E14C-C11FE65ED059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CDE7-CD1E-D45C-5324-150E25E861AE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DBD0-CCCF-7710-C6DE-633142D50C18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0B71A-4877-6C94-FFB5-ACE6C33D55CB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8172-DCA5-F365-24B4-537836F60973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6BD17-AF64-52B4-8090-DB9A6A5FAD8D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F0B9A-2B6F-78E4-C462-0376CCFCC7D3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1E6E-F461-2436-5EAE-2EEC9F225154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83AAF-46E7-7041-A2C8-332417105267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ECFA9-7A54-8B41-5BBA-71F7BCCA7E5F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A9855-FA12-70F0-8433-A8B63E145C1A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9A325-ADB0-6C5D-0E57-EC974462494C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8E50F-8370-4A6A-C145-D9B5B3C3754A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F6548-FEF8-1E52-62B9-F6B10E408705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E57EC-5BBF-1E61-44DF-3C0B58492D7F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F0A8-3351-C41C-32BE-2546DCBE1663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A4FB8-A082-4C30-80E4-DBD602F78C33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413BE8-7E65-56B1-EBB8-DECB4EE0A603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D9AAAE4D-9CBE-CB51-4203-752507CE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400-1713-B19B-093E-172A1CC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036">
            <a:extLst>
              <a:ext uri="{FF2B5EF4-FFF2-40B4-BE49-F238E27FC236}">
                <a16:creationId xmlns:a16="http://schemas.microsoft.com/office/drawing/2014/main" id="{191C81BC-4157-38E4-F3A1-CAEFAF937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" y="0"/>
            <a:ext cx="4725643" cy="43327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98A469-1C55-2760-61EA-7F1E5A05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404" y="0"/>
            <a:ext cx="4235585" cy="24175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9C8A0E-671B-400D-E299-02372840C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230" y="2087686"/>
            <a:ext cx="7396977" cy="4515854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9257BD-AB2E-B35E-482A-A2BB30B10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4" y="1545"/>
            <a:ext cx="4725643" cy="4332701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E6432BBD-A9D3-9C3B-9FC6-7C4D2BA7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3"/>
          <a:stretch/>
        </p:blipFill>
        <p:spPr>
          <a:xfrm>
            <a:off x="19221" y="4076595"/>
            <a:ext cx="5682037" cy="2680834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B010ECB9-BA90-0C42-65E9-612DDAF33431}"/>
              </a:ext>
            </a:extLst>
          </p:cNvPr>
          <p:cNvSpPr txBox="1"/>
          <p:nvPr/>
        </p:nvSpPr>
        <p:spPr>
          <a:xfrm>
            <a:off x="32084" y="6603540"/>
            <a:ext cx="2896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500" dirty="0">
                <a:latin typeface="Arial Nova" panose="020F0502020204030204" pitchFamily="34" charset="0"/>
              </a:rPr>
              <a:t>DC Accuracy  +/-5mV @10V</a:t>
            </a:r>
          </a:p>
        </p:txBody>
      </p:sp>
    </p:spTree>
    <p:extLst>
      <p:ext uri="{BB962C8B-B14F-4D97-AF65-F5344CB8AC3E}">
        <p14:creationId xmlns:p14="http://schemas.microsoft.com/office/powerpoint/2010/main" val="191094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5628A9-8BBA-C76A-0064-50DD7BD49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2" y="1636294"/>
            <a:ext cx="7185271" cy="4908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BF57CF-F1B4-9D16-F38E-3710E837F146}"/>
              </a:ext>
            </a:extLst>
          </p:cNvPr>
          <p:cNvSpPr txBox="1"/>
          <p:nvPr/>
        </p:nvSpPr>
        <p:spPr>
          <a:xfrm>
            <a:off x="6143330" y="834189"/>
            <a:ext cx="526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  <a:r>
              <a:rPr lang="el-GR" dirty="0"/>
              <a:t>Ω</a:t>
            </a:r>
            <a:r>
              <a:rPr lang="en-US" dirty="0"/>
              <a:t> 0.01% .5W  300V : Y 0 0 2 8 1 0 0 R 0 0 0 T 0 2 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3C9AC-FCC5-FD11-D8E3-0E6521F1246E}"/>
              </a:ext>
            </a:extLst>
          </p:cNvPr>
          <p:cNvSpPr txBox="1"/>
          <p:nvPr/>
        </p:nvSpPr>
        <p:spPr>
          <a:xfrm>
            <a:off x="6143330" y="1203521"/>
            <a:ext cx="5234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1K</a:t>
            </a:r>
            <a:r>
              <a:rPr lang="el-GR" dirty="0"/>
              <a:t>Ω</a:t>
            </a:r>
            <a:r>
              <a:rPr lang="en-US" dirty="0"/>
              <a:t> 0.01% .5W 300V    : Y 0 0 2 8 0 0 1 K 0 0 0 T 0 2 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70C00-BE06-62AB-5E5D-CA51009758BF}"/>
              </a:ext>
            </a:extLst>
          </p:cNvPr>
          <p:cNvSpPr txBox="1"/>
          <p:nvPr/>
        </p:nvSpPr>
        <p:spPr>
          <a:xfrm>
            <a:off x="625642" y="545432"/>
            <a:ext cx="3797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Vishay</a:t>
            </a:r>
          </a:p>
          <a:p>
            <a:r>
              <a:rPr lang="en-US" dirty="0"/>
              <a:t>VTA52 through 56, VMTA55, VMTB60 </a:t>
            </a:r>
          </a:p>
          <a:p>
            <a:r>
              <a:rPr lang="en-US" dirty="0"/>
              <a:t>Foil Resistors</a:t>
            </a:r>
          </a:p>
        </p:txBody>
      </p:sp>
    </p:spTree>
    <p:extLst>
      <p:ext uri="{BB962C8B-B14F-4D97-AF65-F5344CB8AC3E}">
        <p14:creationId xmlns:p14="http://schemas.microsoft.com/office/powerpoint/2010/main" val="575403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99</Words>
  <Application>Microsoft Office PowerPoint</Application>
  <PresentationFormat>Widescreen</PresentationFormat>
  <Paragraphs>36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Arial Nova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Rick Ales Consulting</dc:creator>
  <cp:lastModifiedBy>Rick Ales Consulting</cp:lastModifiedBy>
  <cp:revision>3</cp:revision>
  <cp:lastPrinted>2025-03-13T17:27:57Z</cp:lastPrinted>
  <dcterms:created xsi:type="dcterms:W3CDTF">2025-03-13T15:44:37Z</dcterms:created>
  <dcterms:modified xsi:type="dcterms:W3CDTF">2025-03-13T19:14:34Z</dcterms:modified>
</cp:coreProperties>
</file>